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0" r:id="rId5"/>
    <p:sldId id="261" r:id="rId6"/>
    <p:sldId id="265" r:id="rId7"/>
    <p:sldId id="263" r:id="rId8"/>
    <p:sldId id="267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0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0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2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2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4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2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74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4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1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44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8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8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8309" y="787472"/>
            <a:ext cx="10272653" cy="5656386"/>
            <a:chOff x="1557463" y="1181208"/>
            <a:chExt cx="15408980" cy="84845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63122" y="-2961088"/>
              <a:ext cx="30817959" cy="16969158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7463" y="1181208"/>
              <a:ext cx="15408980" cy="84845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098424" y="-2327598"/>
            <a:ext cx="20546117" cy="11658943"/>
            <a:chOff x="-6180258" y="-3498298"/>
            <a:chExt cx="30819176" cy="174884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915187" y="-2733309"/>
              <a:ext cx="8744207" cy="1540958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56757" y="5129572"/>
            <a:ext cx="2676963" cy="651504"/>
            <a:chOff x="7135135" y="7694358"/>
            <a:chExt cx="4015444" cy="9772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5135" y="7694358"/>
              <a:ext cx="4015444" cy="9772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50794" y="1534037"/>
            <a:ext cx="8888889" cy="3207483"/>
            <a:chOff x="2476190" y="2301055"/>
            <a:chExt cx="13333333" cy="48112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6190" y="2301055"/>
              <a:ext cx="13333333" cy="481122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10163" y="1693873"/>
            <a:ext cx="8570150" cy="2857143"/>
            <a:chOff x="2715244" y="2540810"/>
            <a:chExt cx="12855225" cy="42857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5244" y="2540810"/>
              <a:ext cx="12855225" cy="428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5052" y="5341039"/>
            <a:ext cx="2249144" cy="2454727"/>
            <a:chOff x="1942578" y="8011558"/>
            <a:chExt cx="3373716" cy="368209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2578" y="8011558"/>
              <a:ext cx="3373716" cy="368209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90114" y="2411100"/>
            <a:ext cx="7396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늘해랑의</a:t>
            </a:r>
            <a:r>
              <a:rPr lang="ko-KR" altLang="en-US" sz="5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50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금융이야기</a:t>
            </a:r>
            <a:r>
              <a:rPr lang="ko-KR" altLang="en-US" sz="5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ko-KR" altLang="en-US" sz="5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9605" y="5208291"/>
            <a:ext cx="1041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4 </a:t>
            </a:r>
            <a:r>
              <a:rPr lang="ko-KR" altLang="en-US" sz="3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차</a:t>
            </a:r>
            <a:endParaRPr lang="ko-KR" altLang="en-US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120172" y="-2332198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96" y="1961296"/>
            <a:ext cx="4426458" cy="2171792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886" y="1721423"/>
            <a:ext cx="1117188" cy="412874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40681">
            <a:off x="10104626" y="3395350"/>
            <a:ext cx="1911679" cy="191167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221818" y="1743194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007" r="9467" b="2415"/>
          <a:stretch/>
        </p:blipFill>
        <p:spPr>
          <a:xfrm rot="5400000">
            <a:off x="1735561" y="1675975"/>
            <a:ext cx="4388918" cy="364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1818" y="2267712"/>
            <a:ext cx="4248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권의 추천도서 중 가장 </a:t>
            </a:r>
            <a:r>
              <a:rPr lang="ko-KR" altLang="en-US" dirty="0" err="1" smtClean="0"/>
              <a:t>흥미로워하고</a:t>
            </a:r>
            <a:endParaRPr lang="en-US" altLang="ko-KR" dirty="0" smtClean="0"/>
          </a:p>
          <a:p>
            <a:r>
              <a:rPr lang="ko-KR" altLang="en-US" dirty="0" smtClean="0"/>
              <a:t>할말이 많은 책이었습니다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돈의 가치를 조금은 알 수 있는 기회였고</a:t>
            </a:r>
            <a:endParaRPr lang="en-US" altLang="ko-KR" dirty="0"/>
          </a:p>
          <a:p>
            <a:r>
              <a:rPr lang="ko-KR" altLang="en-US" dirty="0" smtClean="0"/>
              <a:t>매일 일을 하며 돈을 벌어주는 아빠에게</a:t>
            </a:r>
            <a:endParaRPr lang="en-US" altLang="ko-KR" dirty="0" smtClean="0"/>
          </a:p>
          <a:p>
            <a:r>
              <a:rPr lang="ko-KR" altLang="en-US" dirty="0" smtClean="0"/>
              <a:t>감사하는 마음도 가지게 되었습니다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212453" y="-2196396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sp>
        <p:nvSpPr>
          <p:cNvPr id="29" name="직사각형 28"/>
          <p:cNvSpPr/>
          <p:nvPr/>
        </p:nvSpPr>
        <p:spPr>
          <a:xfrm>
            <a:off x="6564718" y="4110685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4" y="1339666"/>
            <a:ext cx="2053776" cy="30047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6" y="1339666"/>
            <a:ext cx="1936794" cy="30047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66" y="1345933"/>
            <a:ext cx="2027269" cy="29922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56" y="1345933"/>
            <a:ext cx="1987864" cy="2992214"/>
          </a:xfrm>
          <a:prstGeom prst="rect">
            <a:avLst/>
          </a:prstGeom>
        </p:spPr>
      </p:pic>
      <p:grpSp>
        <p:nvGrpSpPr>
          <p:cNvPr id="20" name="그룹 1003">
            <a:extLst>
              <a:ext uri="{FF2B5EF4-FFF2-40B4-BE49-F238E27FC236}">
                <a16:creationId xmlns:a16="http://schemas.microsoft.com/office/drawing/2014/main" id="{0EAD87ED-1FA5-4BB2-9F55-B6DBEA9EA727}"/>
              </a:ext>
            </a:extLst>
          </p:cNvPr>
          <p:cNvGrpSpPr/>
          <p:nvPr/>
        </p:nvGrpSpPr>
        <p:grpSpPr>
          <a:xfrm>
            <a:off x="1897181" y="4833934"/>
            <a:ext cx="8048531" cy="1358636"/>
            <a:chOff x="2894013" y="3896240"/>
            <a:chExt cx="12796715" cy="2765350"/>
          </a:xfrm>
        </p:grpSpPr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FF2DF72A-81E2-427E-98EB-84B6D821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4013" y="3896240"/>
              <a:ext cx="12796715" cy="2765350"/>
            </a:xfrm>
            <a:prstGeom prst="rect">
              <a:avLst/>
            </a:prstGeom>
          </p:spPr>
        </p:pic>
      </p:grpSp>
      <p:grpSp>
        <p:nvGrpSpPr>
          <p:cNvPr id="24" name="그룹 1004">
            <a:extLst>
              <a:ext uri="{FF2B5EF4-FFF2-40B4-BE49-F238E27FC236}">
                <a16:creationId xmlns:a16="http://schemas.microsoft.com/office/drawing/2014/main" id="{C9CCC338-2B93-4140-A699-43EF22A96BF7}"/>
              </a:ext>
            </a:extLst>
          </p:cNvPr>
          <p:cNvGrpSpPr/>
          <p:nvPr/>
        </p:nvGrpSpPr>
        <p:grpSpPr>
          <a:xfrm>
            <a:off x="2022301" y="4480017"/>
            <a:ext cx="1578056" cy="576540"/>
            <a:chOff x="3945846" y="2864471"/>
            <a:chExt cx="1578056" cy="576540"/>
          </a:xfrm>
        </p:grpSpPr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55380E95-BA4B-4320-B761-461E25F11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5846" y="2864471"/>
              <a:ext cx="1578056" cy="57654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275209" y="4583621"/>
            <a:ext cx="12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7128" y="5138928"/>
            <a:ext cx="766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보통 책을 읽기만 하다가 이렇게 책 내용을 엄마와 대화하며 상상하고</a:t>
            </a:r>
            <a:r>
              <a:rPr lang="en-US" altLang="ko-KR" dirty="0" smtClean="0"/>
              <a:t>, </a:t>
            </a:r>
            <a:endParaRPr lang="en-US" altLang="ko-KR" dirty="0"/>
          </a:p>
          <a:p>
            <a:r>
              <a:rPr lang="ko-KR" altLang="en-US" dirty="0" smtClean="0"/>
              <a:t>또 상황극까지 이어지는 즐거운 </a:t>
            </a:r>
            <a:r>
              <a:rPr lang="ko-KR" altLang="en-US" dirty="0" err="1" smtClean="0"/>
              <a:t>책놀이</a:t>
            </a:r>
            <a:r>
              <a:rPr lang="ko-KR" altLang="en-US" dirty="0" smtClean="0"/>
              <a:t> 였습니다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돈은 쉽게 벌 수 있는게</a:t>
            </a:r>
            <a:endParaRPr lang="en-US" altLang="ko-KR" dirty="0" smtClean="0"/>
          </a:p>
          <a:p>
            <a:r>
              <a:rPr lang="ko-KR" altLang="en-US" dirty="0" smtClean="0"/>
              <a:t>아니라는 것을 알 수 있는 기회였습니다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6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6074"/>
            <a:ext cx="12190476" cy="6781805"/>
            <a:chOff x="-51948" y="9111"/>
            <a:chExt cx="18285714" cy="101727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9111"/>
              <a:ext cx="18285714" cy="101727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80503" y="-1714308"/>
            <a:ext cx="5829471" cy="10273059"/>
            <a:chOff x="4770753" y="-2571461"/>
            <a:chExt cx="8744207" cy="154095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73202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71461"/>
              <a:ext cx="8744207" cy="15409588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51200" r="5334" b="-400"/>
          <a:stretch/>
        </p:blipFill>
        <p:spPr>
          <a:xfrm>
            <a:off x="3005798" y="3766080"/>
            <a:ext cx="3659779" cy="25580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1113428"/>
            <a:ext cx="2105015" cy="29531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60" y="1113428"/>
            <a:ext cx="2013941" cy="29531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4547" r="3588" b="5735"/>
          <a:stretch/>
        </p:blipFill>
        <p:spPr>
          <a:xfrm rot="16200000">
            <a:off x="1166318" y="1529572"/>
            <a:ext cx="2948596" cy="2125416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5756" y="2680184"/>
            <a:ext cx="3875940" cy="2171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5240" y="2898648"/>
            <a:ext cx="351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힘들어도 노력해야만 돈을 벌 수</a:t>
            </a:r>
            <a:endParaRPr lang="en-US" altLang="ko-KR" dirty="0" smtClean="0"/>
          </a:p>
          <a:p>
            <a:r>
              <a:rPr lang="ko-KR" altLang="en-US" dirty="0" smtClean="0"/>
              <a:t>있다는 사실과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본인은 어떻게 </a:t>
            </a:r>
            <a:endParaRPr lang="en-US" altLang="ko-KR" dirty="0" smtClean="0"/>
          </a:p>
          <a:p>
            <a:r>
              <a:rPr lang="ko-KR" altLang="en-US" dirty="0" smtClean="0"/>
              <a:t>돈을 </a:t>
            </a:r>
            <a:r>
              <a:rPr lang="ko-KR" altLang="en-US" dirty="0" err="1" smtClean="0"/>
              <a:t>벌것인지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용돈으로 엄마에게 선물을 해주고 싶다는 말에 기특했던 시간이었습니다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14" name="Object 15">
            <a:extLst>
              <a:ext uri="{FF2B5EF4-FFF2-40B4-BE49-F238E27FC236}">
                <a16:creationId xmlns:a16="http://schemas.microsoft.com/office/drawing/2014/main" id="{55380E95-BA4B-4320-B761-461E25F11CB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020" y="2390002"/>
            <a:ext cx="1234225" cy="4509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62465" y="2422648"/>
            <a:ext cx="12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120172" y="-2332198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grpSp>
        <p:nvGrpSpPr>
          <p:cNvPr id="25" name="그룹 1003">
            <a:extLst>
              <a:ext uri="{FF2B5EF4-FFF2-40B4-BE49-F238E27FC236}">
                <a16:creationId xmlns:a16="http://schemas.microsoft.com/office/drawing/2014/main" id="{0EAD87ED-1FA5-4BB2-9F55-B6DBEA9EA727}"/>
              </a:ext>
            </a:extLst>
          </p:cNvPr>
          <p:cNvGrpSpPr/>
          <p:nvPr/>
        </p:nvGrpSpPr>
        <p:grpSpPr>
          <a:xfrm>
            <a:off x="1906235" y="5018253"/>
            <a:ext cx="8048531" cy="1096086"/>
            <a:chOff x="2894013" y="3896240"/>
            <a:chExt cx="12796715" cy="2765350"/>
          </a:xfrm>
        </p:grpSpPr>
        <p:pic>
          <p:nvPicPr>
            <p:cNvPr id="26" name="Object 12">
              <a:extLst>
                <a:ext uri="{FF2B5EF4-FFF2-40B4-BE49-F238E27FC236}">
                  <a16:creationId xmlns:a16="http://schemas.microsoft.com/office/drawing/2014/main" id="{FF2DF72A-81E2-427E-98EB-84B6D821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4013" y="3896240"/>
              <a:ext cx="12796715" cy="2765350"/>
            </a:xfrm>
            <a:prstGeom prst="rect">
              <a:avLst/>
            </a:prstGeom>
          </p:spPr>
        </p:pic>
      </p:grpSp>
      <p:grpSp>
        <p:nvGrpSpPr>
          <p:cNvPr id="27" name="그룹 1004">
            <a:extLst>
              <a:ext uri="{FF2B5EF4-FFF2-40B4-BE49-F238E27FC236}">
                <a16:creationId xmlns:a16="http://schemas.microsoft.com/office/drawing/2014/main" id="{C9CCC338-2B93-4140-A699-43EF22A96BF7}"/>
              </a:ext>
            </a:extLst>
          </p:cNvPr>
          <p:cNvGrpSpPr/>
          <p:nvPr/>
        </p:nvGrpSpPr>
        <p:grpSpPr>
          <a:xfrm>
            <a:off x="1583337" y="4743841"/>
            <a:ext cx="1274163" cy="435774"/>
            <a:chOff x="3945846" y="2864471"/>
            <a:chExt cx="1578056" cy="576540"/>
          </a:xfrm>
        </p:grpSpPr>
        <p:pic>
          <p:nvPicPr>
            <p:cNvPr id="28" name="Object 15">
              <a:extLst>
                <a:ext uri="{FF2B5EF4-FFF2-40B4-BE49-F238E27FC236}">
                  <a16:creationId xmlns:a16="http://schemas.microsoft.com/office/drawing/2014/main" id="{55380E95-BA4B-4320-B761-461E25F11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846" y="2864471"/>
              <a:ext cx="1578056" cy="576540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/>
        </p:nvSpPr>
        <p:spPr>
          <a:xfrm>
            <a:off x="1809728" y="4766764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72863" y="5253939"/>
            <a:ext cx="7612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진지하게 사장님이 되어 고민하며 가게를 만들었습니다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smtClean="0"/>
              <a:t>만들기를 포기하고 싶었지만 마야처럼 포기하지 말자고 서로 얘기하며</a:t>
            </a:r>
            <a:endParaRPr lang="en-US" altLang="ko-KR" dirty="0" smtClean="0"/>
          </a:p>
          <a:p>
            <a:r>
              <a:rPr lang="ko-KR" altLang="en-US" dirty="0" smtClean="0"/>
              <a:t>완성 후 뿌듯해 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57" y="1106424"/>
            <a:ext cx="2243328" cy="33126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5" y="1106424"/>
            <a:ext cx="2741825" cy="343653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10267" r="6133" b="7104"/>
          <a:stretch/>
        </p:blipFill>
        <p:spPr>
          <a:xfrm rot="5400000">
            <a:off x="7320758" y="1675708"/>
            <a:ext cx="3367982" cy="22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6074"/>
            <a:ext cx="12190476" cy="6781805"/>
            <a:chOff x="-51948" y="9111"/>
            <a:chExt cx="18285714" cy="101727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9111"/>
              <a:ext cx="18285714" cy="101727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80503" y="-1714308"/>
            <a:ext cx="5829471" cy="10273059"/>
            <a:chOff x="4770753" y="-2571461"/>
            <a:chExt cx="8744207" cy="154095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73202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71461"/>
              <a:ext cx="8744207" cy="154095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68029" y="1780546"/>
            <a:ext cx="4839123" cy="4039668"/>
            <a:chOff x="5652043" y="2670819"/>
            <a:chExt cx="7258684" cy="605950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043" y="2670819"/>
              <a:ext cx="7258684" cy="6059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1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111</Words>
  <Application>Microsoft Office PowerPoint</Application>
  <PresentationFormat>와이드스크린</PresentationFormat>
  <Paragraphs>21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?? ??</vt:lpstr>
      <vt:lpstr>휴먼엑스포</vt:lpstr>
      <vt:lpstr>Arial</vt:lpstr>
      <vt:lpstr>Calibri</vt:lpstr>
      <vt:lpstr>Office Theme</vt:lpstr>
      <vt:lpstr>1_Office Theme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20</cp:revision>
  <dcterms:created xsi:type="dcterms:W3CDTF">2024-09-29T11:56:49Z</dcterms:created>
  <dcterms:modified xsi:type="dcterms:W3CDTF">2024-11-03T12:40:06Z</dcterms:modified>
</cp:coreProperties>
</file>