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60" r:id="rId5"/>
    <p:sldId id="261" r:id="rId6"/>
    <p:sldId id="263" r:id="rId7"/>
    <p:sldId id="26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8" autoAdjust="0"/>
  </p:normalViewPr>
  <p:slideViewPr>
    <p:cSldViewPr snapToGrid="0">
      <p:cViewPr varScale="1">
        <p:scale>
          <a:sx n="105" d="100"/>
          <a:sy n="105" d="100"/>
        </p:scale>
        <p:origin x="798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0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0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17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2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21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24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1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9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9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22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74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64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94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29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75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11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42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44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9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5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8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4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latinLnBrk="0"/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latinLnBrk="0"/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8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5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latinLnBrk="0"/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1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13.png"/><Relationship Id="rId5" Type="http://schemas.openxmlformats.org/officeDocument/2006/relationships/image" Target="../media/image15.jpe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38309" y="787472"/>
            <a:ext cx="10272653" cy="5656386"/>
            <a:chOff x="1557463" y="1181208"/>
            <a:chExt cx="15408980" cy="84845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063122" y="-2961088"/>
              <a:ext cx="30817959" cy="16969158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7463" y="1181208"/>
              <a:ext cx="15408980" cy="84845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4098424" y="-2327598"/>
            <a:ext cx="20546117" cy="11658943"/>
            <a:chOff x="-6180258" y="-3498298"/>
            <a:chExt cx="30819176" cy="174884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485122" y="-10163678"/>
              <a:ext cx="17488415" cy="30819176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4915187" y="-2733309"/>
              <a:ext cx="8744207" cy="1540958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56757" y="5129572"/>
            <a:ext cx="2676963" cy="651504"/>
            <a:chOff x="7135135" y="7694358"/>
            <a:chExt cx="4015444" cy="97725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5135" y="7694358"/>
              <a:ext cx="4015444" cy="97725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50794" y="1534037"/>
            <a:ext cx="8888889" cy="3207483"/>
            <a:chOff x="2476190" y="2301055"/>
            <a:chExt cx="13333333" cy="481122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6190" y="2301055"/>
              <a:ext cx="13333333" cy="481122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810163" y="1693873"/>
            <a:ext cx="8570150" cy="2857143"/>
            <a:chOff x="2715244" y="2540810"/>
            <a:chExt cx="12855225" cy="42857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5244" y="2540810"/>
              <a:ext cx="12855225" cy="42857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95052" y="5341039"/>
            <a:ext cx="2249144" cy="2454727"/>
            <a:chOff x="1942578" y="8011558"/>
            <a:chExt cx="3373716" cy="368209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2578" y="8011558"/>
              <a:ext cx="3373716" cy="368209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390114" y="2411100"/>
            <a:ext cx="73966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 err="1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늘해랑의</a:t>
            </a:r>
            <a:r>
              <a:rPr lang="ko-KR" altLang="en-US" sz="50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5000" dirty="0" err="1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금융이야기</a:t>
            </a:r>
            <a:r>
              <a:rPr lang="ko-KR" altLang="en-US" sz="50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endParaRPr lang="ko-KR" altLang="en-US" sz="5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9605" y="5208291"/>
            <a:ext cx="1041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3 </a:t>
            </a:r>
            <a:r>
              <a:rPr lang="ko-KR" altLang="en-US" sz="30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차</a:t>
            </a:r>
            <a:endParaRPr lang="ko-KR" altLang="en-US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62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4632" y="-69264"/>
            <a:ext cx="12190476" cy="6857143"/>
            <a:chOff x="-51948" y="-103896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1948" y="-103896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120172" y="-2332198"/>
            <a:ext cx="20546117" cy="11658943"/>
            <a:chOff x="-6180258" y="-3498298"/>
            <a:chExt cx="30819176" cy="174884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5122" y="-10163678"/>
              <a:ext cx="17488415" cy="30819176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770753" y="-2561937"/>
              <a:ext cx="8744207" cy="15409588"/>
            </a:xfrm>
            <a:prstGeom prst="rect">
              <a:avLst/>
            </a:prstGeom>
          </p:spPr>
        </p:pic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15741" r="-255" b="18186"/>
          <a:stretch/>
        </p:blipFill>
        <p:spPr>
          <a:xfrm rot="562297">
            <a:off x="1516284" y="1306214"/>
            <a:ext cx="3886281" cy="4564996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196" y="1961296"/>
            <a:ext cx="4426458" cy="2171792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2886" y="1721423"/>
            <a:ext cx="1117188" cy="412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2886" y="2287641"/>
            <a:ext cx="4060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욕심을 내어 혼자 가지는 것 보다</a:t>
            </a:r>
            <a:endParaRPr lang="en-US" altLang="ko-KR" dirty="0" smtClean="0"/>
          </a:p>
          <a:p>
            <a:r>
              <a:rPr lang="ko-KR" altLang="en-US" dirty="0" smtClean="0"/>
              <a:t>무엇이든 나눠주고 함께 하면 더 </a:t>
            </a:r>
            <a:endParaRPr lang="en-US" altLang="ko-KR" dirty="0" smtClean="0"/>
          </a:p>
          <a:p>
            <a:r>
              <a:rPr lang="ko-KR" altLang="en-US" dirty="0" smtClean="0"/>
              <a:t>행복하다고 모든 아이들이 공통적으로</a:t>
            </a:r>
            <a:endParaRPr lang="en-US" altLang="ko-KR" dirty="0" smtClean="0"/>
          </a:p>
          <a:p>
            <a:r>
              <a:rPr lang="ko-KR" altLang="en-US" dirty="0" smtClean="0"/>
              <a:t>느꼈습니다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아이들의 눈 높이게 맞는 책이라 너무 좋았습니다</a:t>
            </a:r>
            <a:r>
              <a:rPr lang="en-US" altLang="ko-KR" dirty="0" smtClean="0"/>
              <a:t>.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40681">
            <a:off x="10022330" y="3177248"/>
            <a:ext cx="1911679" cy="1911679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221818" y="1743194"/>
            <a:ext cx="82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Mom’s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95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4632" y="-69264"/>
            <a:ext cx="12190476" cy="6857143"/>
            <a:chOff x="-51948" y="-103896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1948" y="-103896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212453" y="-2196396"/>
            <a:ext cx="20546117" cy="11658943"/>
            <a:chOff x="-6180258" y="-3498298"/>
            <a:chExt cx="30819176" cy="174884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5122" y="-10163678"/>
              <a:ext cx="17488415" cy="30819176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770753" y="-2561937"/>
              <a:ext cx="8744207" cy="15409588"/>
            </a:xfrm>
            <a:prstGeom prst="rect">
              <a:avLst/>
            </a:prstGeom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80" y="1376266"/>
            <a:ext cx="2195696" cy="29275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9018" y="1717381"/>
            <a:ext cx="2918786" cy="218908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5071" r="11873" b="51067"/>
          <a:stretch/>
        </p:blipFill>
        <p:spPr>
          <a:xfrm>
            <a:off x="6403715" y="1352532"/>
            <a:ext cx="3904889" cy="268738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17" y="3718790"/>
            <a:ext cx="2024266" cy="269902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15" y="3738151"/>
            <a:ext cx="1995225" cy="2660300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7923" y="4246019"/>
            <a:ext cx="4426458" cy="1921029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4636" y="4097424"/>
            <a:ext cx="1117188" cy="4128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37760" y="4716402"/>
            <a:ext cx="398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아직 어려 글씨 쓰는걸 힘들어 했지만 </a:t>
            </a:r>
            <a:endParaRPr lang="en-US" altLang="ko-KR" dirty="0" smtClean="0"/>
          </a:p>
          <a:p>
            <a:r>
              <a:rPr lang="ko-KR" altLang="en-US" dirty="0" smtClean="0"/>
              <a:t>모두가 좋았던 구절도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나눠주고  싶은 대상도 생각하면서 진지하게</a:t>
            </a:r>
            <a:endParaRPr lang="en-US" altLang="ko-KR" dirty="0" smtClean="0"/>
          </a:p>
          <a:p>
            <a:r>
              <a:rPr lang="ko-KR" altLang="en-US" dirty="0" smtClean="0"/>
              <a:t>작성하였습니다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6564718" y="4110685"/>
            <a:ext cx="82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Mom’s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6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4632" y="-69264"/>
            <a:ext cx="12190476" cy="6857143"/>
            <a:chOff x="-51948" y="-103896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1948" y="-103896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120172" y="-2332198"/>
            <a:ext cx="20546117" cy="11658943"/>
            <a:chOff x="-6180258" y="-3498298"/>
            <a:chExt cx="30819176" cy="174884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5122" y="-10163678"/>
              <a:ext cx="17488415" cy="30819176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770753" y="-2561937"/>
              <a:ext cx="8744207" cy="15409588"/>
            </a:xfrm>
            <a:prstGeom prst="rect">
              <a:avLst/>
            </a:prstGeom>
          </p:spPr>
        </p:pic>
      </p:grpSp>
      <p:grpSp>
        <p:nvGrpSpPr>
          <p:cNvPr id="25" name="그룹 1003">
            <a:extLst>
              <a:ext uri="{FF2B5EF4-FFF2-40B4-BE49-F238E27FC236}">
                <a16:creationId xmlns:a16="http://schemas.microsoft.com/office/drawing/2014/main" id="{0EAD87ED-1FA5-4BB2-9F55-B6DBEA9EA727}"/>
              </a:ext>
            </a:extLst>
          </p:cNvPr>
          <p:cNvGrpSpPr/>
          <p:nvPr/>
        </p:nvGrpSpPr>
        <p:grpSpPr>
          <a:xfrm>
            <a:off x="1906235" y="5018253"/>
            <a:ext cx="8048531" cy="1096086"/>
            <a:chOff x="2894013" y="3896240"/>
            <a:chExt cx="12796715" cy="2765350"/>
          </a:xfrm>
        </p:grpSpPr>
        <p:pic>
          <p:nvPicPr>
            <p:cNvPr id="26" name="Object 12">
              <a:extLst>
                <a:ext uri="{FF2B5EF4-FFF2-40B4-BE49-F238E27FC236}">
                  <a16:creationId xmlns:a16="http://schemas.microsoft.com/office/drawing/2014/main" id="{FF2DF72A-81E2-427E-98EB-84B6D8215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4013" y="3896240"/>
              <a:ext cx="12796715" cy="2765350"/>
            </a:xfrm>
            <a:prstGeom prst="rect">
              <a:avLst/>
            </a:prstGeom>
          </p:spPr>
        </p:pic>
      </p:grpSp>
      <p:grpSp>
        <p:nvGrpSpPr>
          <p:cNvPr id="27" name="그룹 1004">
            <a:extLst>
              <a:ext uri="{FF2B5EF4-FFF2-40B4-BE49-F238E27FC236}">
                <a16:creationId xmlns:a16="http://schemas.microsoft.com/office/drawing/2014/main" id="{C9CCC338-2B93-4140-A699-43EF22A96BF7}"/>
              </a:ext>
            </a:extLst>
          </p:cNvPr>
          <p:cNvGrpSpPr/>
          <p:nvPr/>
        </p:nvGrpSpPr>
        <p:grpSpPr>
          <a:xfrm>
            <a:off x="1583337" y="4743841"/>
            <a:ext cx="1274163" cy="435774"/>
            <a:chOff x="3945846" y="2864471"/>
            <a:chExt cx="1578056" cy="576540"/>
          </a:xfrm>
        </p:grpSpPr>
        <p:pic>
          <p:nvPicPr>
            <p:cNvPr id="28" name="Object 15">
              <a:extLst>
                <a:ext uri="{FF2B5EF4-FFF2-40B4-BE49-F238E27FC236}">
                  <a16:creationId xmlns:a16="http://schemas.microsoft.com/office/drawing/2014/main" id="{55380E95-BA4B-4320-B761-461E25F11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5846" y="2864471"/>
              <a:ext cx="1578056" cy="576540"/>
            </a:xfrm>
            <a:prstGeom prst="rect">
              <a:avLst/>
            </a:prstGeom>
          </p:spPr>
        </p:pic>
      </p:grpSp>
      <p:sp>
        <p:nvSpPr>
          <p:cNvPr id="17" name="직사각형 16"/>
          <p:cNvSpPr/>
          <p:nvPr/>
        </p:nvSpPr>
        <p:spPr>
          <a:xfrm>
            <a:off x="1809728" y="4766764"/>
            <a:ext cx="82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Mom’s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72863" y="5253939"/>
            <a:ext cx="761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지난 책에서 배운 기부를 정확히 기억하고 있어 뿌듯했고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무엇을 누구에게 </a:t>
            </a:r>
            <a:endParaRPr lang="en-US" altLang="ko-KR" dirty="0" smtClean="0"/>
          </a:p>
          <a:p>
            <a:r>
              <a:rPr lang="ko-KR" altLang="en-US" dirty="0" smtClean="0"/>
              <a:t>기부하고 싶은지도 대화했습니다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3607" y="1458767"/>
            <a:ext cx="3621024" cy="271576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7888" y="1457389"/>
            <a:ext cx="3609995" cy="27074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2693" y="1458612"/>
            <a:ext cx="3628136" cy="27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4632" y="6074"/>
            <a:ext cx="12190476" cy="6781805"/>
            <a:chOff x="-51948" y="9111"/>
            <a:chExt cx="18285714" cy="101727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1948" y="9111"/>
              <a:ext cx="18285714" cy="101727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180503" y="-1714308"/>
            <a:ext cx="5829471" cy="10273059"/>
            <a:chOff x="4770753" y="-2571461"/>
            <a:chExt cx="8744207" cy="154095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5122" y="-10173202"/>
              <a:ext cx="17488415" cy="30819176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770753" y="-2571461"/>
              <a:ext cx="8744207" cy="154095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68029" y="1780546"/>
            <a:ext cx="4839123" cy="4039668"/>
            <a:chOff x="5652043" y="2670819"/>
            <a:chExt cx="7258684" cy="605950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2043" y="2670819"/>
              <a:ext cx="7258684" cy="6059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64</Words>
  <Application>Microsoft Office PowerPoint</Application>
  <PresentationFormat>와이드스크린</PresentationFormat>
  <Paragraphs>15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?? ??</vt:lpstr>
      <vt:lpstr>휴먼엑스포</vt:lpstr>
      <vt:lpstr>Arial</vt:lpstr>
      <vt:lpstr>Calibri</vt:lpstr>
      <vt:lpstr>Office Theme</vt:lpstr>
      <vt:lpstr>1_Office Theme</vt:lpstr>
      <vt:lpstr>2_Office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16</cp:revision>
  <dcterms:created xsi:type="dcterms:W3CDTF">2024-09-29T11:56:49Z</dcterms:created>
  <dcterms:modified xsi:type="dcterms:W3CDTF">2024-11-03T12:23:11Z</dcterms:modified>
</cp:coreProperties>
</file>