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60" r:id="rId4"/>
    <p:sldId id="268" r:id="rId5"/>
    <p:sldId id="269" r:id="rId6"/>
    <p:sldId id="270" r:id="rId7"/>
    <p:sldId id="267" r:id="rId8"/>
  </p:sldIdLst>
  <p:sldSz cx="12192000" cy="6858000"/>
  <p:notesSz cx="6858000" cy="9144000"/>
  <p:defaultTextStyle>
    <a:defPPr rtl="0">
      <a:defRPr lang="ko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3968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27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DA5BB69-4433-4F1D-B4AD-3F351862C0A6}" type="datetime1">
              <a:rPr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2024-09-08</a:t>
            </a:fld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en-US" altLang="ko-KR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algn="r" rtl="0"/>
              <a:t>‹#›</a:t>
            </a:fld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algn="r"/>
            <a:fld id="{7E4DE1BD-5A3B-48A0-BBB4-135AE1DF5DD1}" type="datetime1">
              <a:rPr lang="ko-KR" altLang="en-US" smtClean="0"/>
              <a:pPr algn="r"/>
              <a:t>2024-09-08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ko-KR" altLang="en-US" dirty="0"/>
              <a:t>마스터 텍스트 스타일 편집</a:t>
            </a:r>
          </a:p>
          <a:p>
            <a:pPr lvl="1" rtl="0"/>
            <a:r>
              <a:rPr lang="ko-KR" altLang="en-US" dirty="0"/>
              <a:t>둘째 수준</a:t>
            </a:r>
          </a:p>
          <a:p>
            <a:pPr lvl="2" rtl="0"/>
            <a:r>
              <a:rPr lang="ko-KR" altLang="en-US" dirty="0"/>
              <a:t>셋째 수준</a:t>
            </a:r>
          </a:p>
          <a:p>
            <a:pPr lvl="3" rtl="0"/>
            <a:r>
              <a:rPr lang="ko-KR" altLang="en-US" dirty="0"/>
              <a:t>넷째 수준</a:t>
            </a:r>
          </a:p>
          <a:p>
            <a:pPr lvl="4" rtl="0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algn="r"/>
            <a:fld id="{935E2820-AFE1-45FA-949E-17BDB534E1DC}" type="slidenum">
              <a:rPr lang="en-US" altLang="ko-KR" smtClean="0"/>
              <a:pPr algn="r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935E2820-AFE1-45FA-949E-17BDB534E1DC}" type="slidenum">
              <a:rPr lang="en-US" smtClean="0"/>
              <a:pPr algn="r" rtl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77542409-6A04-4DC6-AC3A-D3758287A8F2}" type="slidenum">
              <a:rPr lang="en-US" smtClean="0"/>
              <a:pPr algn="r" rtl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en-US" altLang="ko-KR" smtClean="0"/>
              <a:pPr algn="r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8239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en-US" altLang="ko-KR" smtClean="0"/>
              <a:pPr algn="r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0615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en-US" altLang="ko-KR" smtClean="0"/>
              <a:pPr algn="r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8844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en-US" altLang="ko-KR" smtClean="0"/>
              <a:pPr algn="r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3691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en-US" altLang="ko-KR" smtClean="0"/>
              <a:pPr algn="r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5891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ko-KR" altLang="en-US" noProof="0" smtClean="0"/>
              <a:t>마스터 제목 스타일 편집</a:t>
            </a:r>
            <a:endParaRPr lang="ko-KR" altLang="en-US" noProof="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ko-KR" altLang="en-US" noProof="0" smtClean="0"/>
              <a:t>클릭하여 마스터 부제목 스타일 편집</a:t>
            </a:r>
            <a:endParaRPr lang="ko-KR" altLang="en-US" noProof="0" dirty="0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7E1B42F-A404-4DC0-B9DF-8ADEB4A9E247}" type="datetime1">
              <a:rPr lang="ko-KR" altLang="en-US" smtClean="0"/>
              <a:pPr/>
              <a:t>2024-09-08</a:t>
            </a:fld>
            <a:endParaRPr lang="ko-KR" altLang="en-US" dirty="0"/>
          </a:p>
        </p:txBody>
      </p:sp>
      <p:sp>
        <p:nvSpPr>
          <p:cNvPr id="9" name="바닥글 개체 틀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ko-KR" altLang="en-US" noProof="0" dirty="0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ko-KR" noProof="0" smtClean="0"/>
              <a:pPr/>
              <a:t>‹#›</a:t>
            </a:fld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ko-KR" altLang="en-US" smtClean="0"/>
              <a:t>마스터 텍스트 스타일 편집</a:t>
            </a:r>
          </a:p>
          <a:p>
            <a:pPr lvl="1" rtl="0"/>
            <a:r>
              <a:rPr lang="ko-KR" altLang="en-US" smtClean="0"/>
              <a:t>둘째 수준</a:t>
            </a:r>
          </a:p>
          <a:p>
            <a:pPr lvl="2" rtl="0"/>
            <a:r>
              <a:rPr lang="ko-KR" altLang="en-US" smtClean="0"/>
              <a:t>셋째 수준</a:t>
            </a:r>
          </a:p>
          <a:p>
            <a:pPr lvl="3" rtl="0"/>
            <a:r>
              <a:rPr lang="ko-KR" altLang="en-US" smtClean="0"/>
              <a:t>넷째 수준</a:t>
            </a:r>
          </a:p>
          <a:p>
            <a:pPr lvl="4" rtl="0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2998845-2222-48BE-AE07-8BAD69799613}" type="datetime1">
              <a:rPr lang="ko-KR" altLang="en-US" smtClean="0"/>
              <a:pPr/>
              <a:t>2024-09-08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ko-KR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ko-KR" altLang="en-US" smtClean="0"/>
              <a:t>마스터 텍스트 스타일 편집</a:t>
            </a:r>
          </a:p>
          <a:p>
            <a:pPr lvl="1" rtl="0"/>
            <a:r>
              <a:rPr lang="ko-KR" altLang="en-US" smtClean="0"/>
              <a:t>둘째 수준</a:t>
            </a:r>
          </a:p>
          <a:p>
            <a:pPr lvl="2" rtl="0"/>
            <a:r>
              <a:rPr lang="ko-KR" altLang="en-US" smtClean="0"/>
              <a:t>셋째 수준</a:t>
            </a:r>
          </a:p>
          <a:p>
            <a:pPr lvl="3" rtl="0"/>
            <a:r>
              <a:rPr lang="ko-KR" altLang="en-US" smtClean="0"/>
              <a:t>넷째 수준</a:t>
            </a:r>
          </a:p>
          <a:p>
            <a:pPr lvl="4" rtl="0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FE7CBD-C498-432D-8286-CC40D06EB781}" type="datetime1">
              <a:rPr lang="ko-KR" altLang="en-US" smtClean="0"/>
              <a:pPr/>
              <a:t>2024-09-08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ko-KR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ko-KR" altLang="en-US" smtClean="0"/>
              <a:t>마스터 텍스트 스타일 편집</a:t>
            </a:r>
          </a:p>
          <a:p>
            <a:pPr lvl="1" rtl="0"/>
            <a:r>
              <a:rPr lang="ko-KR" altLang="en-US" smtClean="0"/>
              <a:t>둘째 수준</a:t>
            </a:r>
          </a:p>
          <a:p>
            <a:pPr lvl="2" rtl="0"/>
            <a:r>
              <a:rPr lang="ko-KR" altLang="en-US" smtClean="0"/>
              <a:t>셋째 수준</a:t>
            </a:r>
          </a:p>
          <a:p>
            <a:pPr lvl="3" rtl="0"/>
            <a:r>
              <a:rPr lang="ko-KR" altLang="en-US" smtClean="0"/>
              <a:t>넷째 수준</a:t>
            </a:r>
          </a:p>
          <a:p>
            <a:pPr lvl="4" rtl="0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F3BEC92-84C6-4586-BE4B-5D24E1BDAF96}" type="datetime1">
              <a:rPr lang="ko-KR" altLang="en-US" smtClean="0"/>
              <a:pPr/>
              <a:t>2024-09-08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ko-KR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66B57C3-0B05-44ED-BB13-CC9F3C0E4227}" type="datetime1">
              <a:rPr lang="ko-KR" altLang="en-US" smtClean="0"/>
              <a:pPr/>
              <a:t>2024-09-08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ko-KR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ko-KR" altLang="en-US" smtClean="0"/>
              <a:t>마스터 텍스트 스타일 편집</a:t>
            </a:r>
          </a:p>
          <a:p>
            <a:pPr lvl="1" rtl="0"/>
            <a:r>
              <a:rPr lang="ko-KR" altLang="en-US" smtClean="0"/>
              <a:t>둘째 수준</a:t>
            </a:r>
          </a:p>
          <a:p>
            <a:pPr lvl="2" rtl="0"/>
            <a:r>
              <a:rPr lang="ko-KR" altLang="en-US" smtClean="0"/>
              <a:t>셋째 수준</a:t>
            </a:r>
          </a:p>
          <a:p>
            <a:pPr lvl="3" rtl="0"/>
            <a:r>
              <a:rPr lang="ko-KR" altLang="en-US" smtClean="0"/>
              <a:t>넷째 수준</a:t>
            </a:r>
          </a:p>
          <a:p>
            <a:pPr lvl="4" rtl="0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ko-KR" altLang="en-US" smtClean="0"/>
              <a:t>마스터 텍스트 스타일 편집</a:t>
            </a:r>
          </a:p>
          <a:p>
            <a:pPr lvl="1" rtl="0"/>
            <a:r>
              <a:rPr lang="ko-KR" altLang="en-US" smtClean="0"/>
              <a:t>둘째 수준</a:t>
            </a:r>
          </a:p>
          <a:p>
            <a:pPr lvl="2" rtl="0"/>
            <a:r>
              <a:rPr lang="ko-KR" altLang="en-US" smtClean="0"/>
              <a:t>셋째 수준</a:t>
            </a:r>
          </a:p>
          <a:p>
            <a:pPr lvl="3" rtl="0"/>
            <a:r>
              <a:rPr lang="ko-KR" altLang="en-US" smtClean="0"/>
              <a:t>넷째 수준</a:t>
            </a:r>
          </a:p>
          <a:p>
            <a:pPr lvl="4" rtl="0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ADDBE33-0718-4FDC-ADDC-455716E5C86C}" type="datetime1">
              <a:rPr lang="ko-KR" altLang="en-US" smtClean="0"/>
              <a:pPr/>
              <a:t>2024-09-08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ko-KR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ko-KR" altLang="en-US" smtClean="0"/>
              <a:t>마스터 텍스트 스타일 편집</a:t>
            </a:r>
          </a:p>
          <a:p>
            <a:pPr lvl="1" rtl="0"/>
            <a:r>
              <a:rPr lang="ko-KR" altLang="en-US" smtClean="0"/>
              <a:t>둘째 수준</a:t>
            </a:r>
          </a:p>
          <a:p>
            <a:pPr lvl="2" rtl="0"/>
            <a:r>
              <a:rPr lang="ko-KR" altLang="en-US" smtClean="0"/>
              <a:t>셋째 수준</a:t>
            </a:r>
          </a:p>
          <a:p>
            <a:pPr lvl="3" rtl="0"/>
            <a:r>
              <a:rPr lang="ko-KR" altLang="en-US" smtClean="0"/>
              <a:t>넷째 수준</a:t>
            </a:r>
          </a:p>
          <a:p>
            <a:pPr lvl="4" rtl="0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ko-KR" altLang="en-US" smtClean="0"/>
              <a:t>마스터 텍스트 스타일 편집</a:t>
            </a:r>
          </a:p>
          <a:p>
            <a:pPr lvl="1" rtl="0"/>
            <a:r>
              <a:rPr lang="ko-KR" altLang="en-US" smtClean="0"/>
              <a:t>둘째 수준</a:t>
            </a:r>
          </a:p>
          <a:p>
            <a:pPr lvl="2" rtl="0"/>
            <a:r>
              <a:rPr lang="ko-KR" altLang="en-US" smtClean="0"/>
              <a:t>셋째 수준</a:t>
            </a:r>
          </a:p>
          <a:p>
            <a:pPr lvl="3" rtl="0"/>
            <a:r>
              <a:rPr lang="ko-KR" altLang="en-US" smtClean="0"/>
              <a:t>넷째 수준</a:t>
            </a:r>
          </a:p>
          <a:p>
            <a:pPr lvl="4" rtl="0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39DAE56-7DFF-4C69-921A-B2DA641CB7AC}" type="datetime1">
              <a:rPr lang="ko-KR" altLang="en-US" smtClean="0"/>
              <a:pPr/>
              <a:t>2024-09-08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ko-KR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3C5FFE8-7428-4F8C-99EA-F8938669F3AC}" type="datetime1">
              <a:rPr lang="ko-KR" altLang="en-US" smtClean="0"/>
              <a:pPr/>
              <a:t>2024-09-08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ko-KR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비어 있음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4D020B4-EE84-4824-9D18-097E003DB33D}" type="datetime1">
              <a:rPr lang="ko-KR" altLang="en-US" smtClean="0"/>
              <a:pPr/>
              <a:t>2024-09-08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ko-KR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ko-KR" altLang="en-US" smtClean="0"/>
              <a:t>마스터 텍스트 스타일 편집</a:t>
            </a:r>
          </a:p>
          <a:p>
            <a:pPr lvl="1" rtl="0"/>
            <a:r>
              <a:rPr lang="ko-KR" altLang="en-US" smtClean="0"/>
              <a:t>둘째 수준</a:t>
            </a:r>
          </a:p>
          <a:p>
            <a:pPr lvl="2" rtl="0"/>
            <a:r>
              <a:rPr lang="ko-KR" altLang="en-US" smtClean="0"/>
              <a:t>셋째 수준</a:t>
            </a:r>
          </a:p>
          <a:p>
            <a:pPr lvl="3" rtl="0"/>
            <a:r>
              <a:rPr lang="ko-KR" altLang="en-US" smtClean="0"/>
              <a:t>넷째 수준</a:t>
            </a:r>
          </a:p>
          <a:p>
            <a:pPr lvl="4" rtl="0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7DAE899-EF60-4368-827B-9EACCD7692B5}" type="datetime1">
              <a:rPr lang="ko-KR" altLang="en-US" smtClean="0"/>
              <a:pPr/>
              <a:t>2024-09-08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ko-KR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그림 개체 틀 2" descr="이미지를 추가할 수 있는 빈 개체 틀입니다. 개체 틀을 클릭하고 추가할 이미지를 선택합니다.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ko-KR" altLang="en-US" dirty="0"/>
              <a:t>그림을 추가하려면 아이콘을 클릭하세요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5D92B5A5-A5CC-498F-BC7C-C4B8C041FFC1}" type="datetime1">
              <a:rPr lang="ko-KR" altLang="en-US" smtClean="0"/>
              <a:pPr/>
              <a:t>2024-09-08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8FDBFFB2-86D9-4B8F-A59A-553A60B94BBE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ko-KR" altLang="en-US" noProof="0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o-KR" altLang="en-US" noProof="0" dirty="0"/>
              <a:t>마스터 텍스트 스타일 편집</a:t>
            </a:r>
          </a:p>
          <a:p>
            <a:pPr lvl="1" rtl="0"/>
            <a:r>
              <a:rPr lang="ko-KR" altLang="en-US" noProof="0" dirty="0"/>
              <a:t>둘째 수준</a:t>
            </a:r>
          </a:p>
          <a:p>
            <a:pPr lvl="2" rtl="0"/>
            <a:r>
              <a:rPr lang="ko-KR" altLang="en-US" noProof="0" dirty="0"/>
              <a:t>셋째 수준</a:t>
            </a:r>
          </a:p>
          <a:p>
            <a:pPr lvl="3" rtl="0"/>
            <a:r>
              <a:rPr lang="ko-KR" altLang="en-US" noProof="0" dirty="0"/>
              <a:t>넷째 수준</a:t>
            </a:r>
          </a:p>
          <a:p>
            <a:pPr lvl="4" rtl="0"/>
            <a:r>
              <a:rPr lang="ko-KR" altLang="en-US" noProof="0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0463D116-37D5-439C-8D68-B60CAC89AA25}" type="datetime1">
              <a:rPr lang="ko-KR" altLang="en-US" smtClean="0"/>
              <a:pPr/>
              <a:t>2024-09-08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noProof="0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8FDBFFB2-86D9-4B8F-A59A-553A60B94BBE}" type="slidenum">
              <a:rPr lang="en-US" altLang="ko-KR" noProof="0" smtClean="0"/>
              <a:pPr/>
              <a:t>‹#›</a:t>
            </a:fld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j-cs"/>
        </a:defRPr>
      </a:lvl1pPr>
    </p:titleStyle>
    <p:bodyStyle>
      <a:lvl1pPr marL="274320" indent="-228600" algn="l" defTabSz="914400" rtl="0" eaLnBrk="1" latinLnBrk="1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1pPr>
      <a:lvl2pPr marL="594360" indent="-228600" algn="l" defTabSz="914400" rtl="0" eaLnBrk="1" latinLnBrk="1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2pPr>
      <a:lvl3pPr marL="914400" indent="-228600" algn="l" defTabSz="914400" rtl="0" eaLnBrk="1" latinLnBrk="1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3pPr>
      <a:lvl4pPr marL="1234440" indent="-228600" algn="l" defTabSz="914400" rtl="0" eaLnBrk="1" latinLnBrk="1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4pPr>
      <a:lvl5pPr marL="1554480" indent="-228600" algn="l" defTabSz="914400" rtl="0" eaLnBrk="1" latinLnBrk="1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5pPr>
      <a:lvl6pPr marL="1874520" indent="-228600" algn="l" defTabSz="914400" rtl="0" eaLnBrk="1" latinLnBrk="1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1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1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1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58384" y="947651"/>
            <a:ext cx="9899274" cy="2026364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00000"/>
              </a:lnSpc>
            </a:pPr>
            <a:r>
              <a:rPr lang="ko-KR" altLang="en-US" sz="4000" dirty="0" err="1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송찬</a:t>
            </a:r>
            <a:r>
              <a:rPr lang="en-US" altLang="ko-KR" sz="4000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&amp;</a:t>
            </a:r>
            <a:r>
              <a:rPr lang="ko-KR" altLang="en-US" sz="4000" dirty="0" err="1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엄라</a:t>
            </a:r>
            <a:r>
              <a:rPr lang="ko-KR" altLang="en-US" sz="4000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 </a:t>
            </a:r>
            <a:r>
              <a:rPr lang="en-US" altLang="ko-KR" sz="4000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/>
            </a:r>
            <a:br>
              <a:rPr lang="en-US" altLang="ko-KR" sz="4000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</a:br>
            <a:r>
              <a:rPr lang="en-US" altLang="ko-KR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/>
            </a:r>
            <a:br>
              <a:rPr lang="en-US" altLang="ko-KR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</a:br>
            <a:r>
              <a:rPr lang="ko-KR" altLang="en-US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금융독서교육 </a:t>
            </a:r>
            <a:r>
              <a:rPr lang="en-US" altLang="ko-KR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1</a:t>
            </a:r>
            <a:r>
              <a:rPr lang="ko-KR" altLang="en-US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회 활동 후기</a:t>
            </a:r>
            <a:endParaRPr lang="ko-KR" altLang="en-US" dirty="0">
              <a:latin typeface="Malgun Gothic" panose="020B0503020000020004" pitchFamily="50" charset="-127"/>
              <a:ea typeface="Malgun Gothic" panose="020B0503020000020004" pitchFamily="50" charset="-127"/>
              <a:sym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금융독서교육 활동내용</a:t>
            </a:r>
            <a:endParaRPr lang="ko-KR" altLang="en-US" dirty="0">
              <a:latin typeface="Malgun Gothic" panose="020B0503020000020004" pitchFamily="50" charset="-127"/>
              <a:ea typeface="Malgun Gothic" panose="020B0503020000020004" pitchFamily="50" charset="-127"/>
              <a:sym typeface="Malgun Gothic" panose="020B0503020000020004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283028" y="2024149"/>
            <a:ext cx="3760325" cy="1517073"/>
          </a:xfrm>
        </p:spPr>
        <p:txBody>
          <a:bodyPr rtlCol="0"/>
          <a:lstStyle/>
          <a:p>
            <a:pPr rtl="0"/>
            <a:r>
              <a:rPr lang="ko-KR" altLang="en-US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금융관련 책 읽어보기</a:t>
            </a:r>
            <a:endParaRPr lang="en-US" altLang="ko-KR" dirty="0" smtClean="0">
              <a:latin typeface="Malgun Gothic" panose="020B0503020000020004" pitchFamily="50" charset="-127"/>
              <a:ea typeface="Malgun Gothic" panose="020B0503020000020004" pitchFamily="50" charset="-127"/>
              <a:sym typeface="Malgun Gothic" panose="020B0503020000020004" pitchFamily="50" charset="-127"/>
            </a:endParaRPr>
          </a:p>
          <a:p>
            <a:pPr rtl="0"/>
            <a:r>
              <a:rPr lang="ko-KR" altLang="en-US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관련된 </a:t>
            </a:r>
            <a:r>
              <a:rPr lang="ko-KR" altLang="en-US" dirty="0" err="1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활동지</a:t>
            </a:r>
            <a:r>
              <a:rPr lang="ko-KR" altLang="en-US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 해보기</a:t>
            </a:r>
            <a:endParaRPr lang="en-US" altLang="ko-KR" dirty="0" smtClean="0">
              <a:latin typeface="Malgun Gothic" panose="020B0503020000020004" pitchFamily="50" charset="-127"/>
              <a:ea typeface="Malgun Gothic" panose="020B0503020000020004" pitchFamily="50" charset="-127"/>
              <a:sym typeface="Malgun Gothic" panose="020B0503020000020004" pitchFamily="50" charset="-127"/>
            </a:endParaRPr>
          </a:p>
          <a:p>
            <a:pPr rtl="0"/>
            <a:r>
              <a:rPr lang="ko-KR" altLang="en-US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함께 신용 온도계 만들기</a:t>
            </a:r>
            <a:endParaRPr lang="ko-KR" altLang="en-US" dirty="0">
              <a:latin typeface="Malgun Gothic" panose="020B0503020000020004" pitchFamily="50" charset="-127"/>
              <a:ea typeface="Malgun Gothic" panose="020B0503020000020004" pitchFamily="50" charset="-127"/>
              <a:sym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81095" y="673331"/>
            <a:ext cx="4482461" cy="603192"/>
          </a:xfrm>
        </p:spPr>
        <p:txBody>
          <a:bodyPr rtlCol="0">
            <a:normAutofit/>
          </a:bodyPr>
          <a:lstStyle/>
          <a:p>
            <a:r>
              <a:rPr lang="ko-KR" altLang="en-US" sz="3200" dirty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금융관련 책 읽어보기</a:t>
            </a:r>
            <a:endParaRPr lang="en-US" altLang="ko-KR" sz="3200" dirty="0">
              <a:solidFill>
                <a:schemeClr val="tx2"/>
              </a:solidFill>
              <a:latin typeface="Malgun Gothic" panose="020B0503020000020004" pitchFamily="50" charset="-127"/>
              <a:ea typeface="Malgun Gothic" panose="020B0503020000020004" pitchFamily="50" charset="-127"/>
              <a:sym typeface="Malgun Gothic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191" y="1723755"/>
            <a:ext cx="3015500" cy="2261624"/>
          </a:xfrm>
          <a:prstGeom prst="rect">
            <a:avLst/>
          </a:prstGeom>
        </p:spPr>
      </p:pic>
      <p:sp>
        <p:nvSpPr>
          <p:cNvPr id="4" name="텍스트 개체 틀 2"/>
          <p:cNvSpPr txBox="1">
            <a:spLocks/>
          </p:cNvSpPr>
          <p:nvPr/>
        </p:nvSpPr>
        <p:spPr>
          <a:xfrm>
            <a:off x="5930929" y="1514228"/>
            <a:ext cx="4343602" cy="30023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accent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ko-KR" altLang="en-US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도서관에서 가서 아이들과 함께 읽을 책을 찾아와 함께 읽어보고는 시간을 가졌습니다</a:t>
            </a:r>
            <a:r>
              <a:rPr lang="en-US" altLang="ko-KR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. </a:t>
            </a:r>
            <a:endParaRPr lang="en-US" altLang="ko-KR" dirty="0">
              <a:solidFill>
                <a:schemeClr val="tx2"/>
              </a:solidFill>
              <a:latin typeface="Malgun Gothic" panose="020B0503020000020004" pitchFamily="50" charset="-127"/>
              <a:ea typeface="Malgun Gothic" panose="020B0503020000020004" pitchFamily="50" charset="-127"/>
              <a:sym typeface="Malgun Gothic" panose="020B0503020000020004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책에서 나오는 내용을 바탕으로 </a:t>
            </a:r>
            <a:r>
              <a:rPr lang="ko-KR" altLang="en-US" dirty="0" err="1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경제용어에</a:t>
            </a:r>
            <a:r>
              <a:rPr lang="ko-KR" altLang="en-US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 대해 알아보고 이야기를 나누어 보면서 자신이 알고 있는 경제 용어를 말하는 시간을 가졌고 모르는 용어는 국어사전을 통하여 알아보고 이해해 보는 시간을 가졌습니다</a:t>
            </a:r>
            <a:r>
              <a:rPr lang="en-US" altLang="ko-KR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81095" y="673331"/>
            <a:ext cx="4482461" cy="603192"/>
          </a:xfrm>
        </p:spPr>
        <p:txBody>
          <a:bodyPr rtlCol="0">
            <a:normAutofit/>
          </a:bodyPr>
          <a:lstStyle/>
          <a:p>
            <a:r>
              <a:rPr lang="en-US" altLang="ko-KR" sz="3200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SQR3 </a:t>
            </a:r>
            <a:r>
              <a:rPr lang="ko-KR" altLang="en-US" sz="3200" dirty="0" err="1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활동지하기</a:t>
            </a:r>
            <a:endParaRPr lang="en-US" altLang="ko-KR" sz="3200" dirty="0">
              <a:solidFill>
                <a:schemeClr val="tx2"/>
              </a:solidFill>
              <a:latin typeface="Malgun Gothic" panose="020B0503020000020004" pitchFamily="50" charset="-127"/>
              <a:ea typeface="Malgun Gothic" panose="020B0503020000020004" pitchFamily="50" charset="-127"/>
              <a:sym typeface="Malgun Gothic" panose="020B0503020000020004" pitchFamily="50" charset="-127"/>
            </a:endParaRPr>
          </a:p>
        </p:txBody>
      </p:sp>
      <p:sp>
        <p:nvSpPr>
          <p:cNvPr id="4" name="텍스트 개체 틀 2"/>
          <p:cNvSpPr txBox="1">
            <a:spLocks/>
          </p:cNvSpPr>
          <p:nvPr/>
        </p:nvSpPr>
        <p:spPr>
          <a:xfrm>
            <a:off x="5930929" y="1514228"/>
            <a:ext cx="4343602" cy="30023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accent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ko-KR" altLang="en-US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그림책을 보기 전에 예측하여 질문을 생각하여 보고 책을 읽으면서 내용을 이해하고 자신의 생각을 이야기와 글로 적어보는 시간을 가졌습니다</a:t>
            </a:r>
            <a:r>
              <a:rPr lang="en-US" altLang="ko-KR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. </a:t>
            </a:r>
            <a:endParaRPr lang="en-US" altLang="ko-KR" dirty="0">
              <a:solidFill>
                <a:schemeClr val="tx2"/>
              </a:solidFill>
              <a:latin typeface="Malgun Gothic" panose="020B0503020000020004" pitchFamily="50" charset="-127"/>
              <a:ea typeface="Malgun Gothic" panose="020B0503020000020004" pitchFamily="50" charset="-127"/>
              <a:sym typeface="Malgun Gothic" panose="020B0503020000020004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동화로 쉽게 이해하여 아이가 글로 이해하였고 타인의 물건이나 돈을 주웠을 때의 대처방법에 정확하게 알고 인지 할 수 있는 시간이었습니다</a:t>
            </a:r>
            <a:r>
              <a:rPr lang="en-US" altLang="ko-KR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087" y="1514228"/>
            <a:ext cx="2946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23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81095" y="673331"/>
            <a:ext cx="4482461" cy="603192"/>
          </a:xfrm>
        </p:spPr>
        <p:txBody>
          <a:bodyPr rtlCol="0">
            <a:normAutofit/>
          </a:bodyPr>
          <a:lstStyle/>
          <a:p>
            <a:r>
              <a:rPr lang="ko-KR" altLang="en-US" sz="3200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신용 온도계 만들기</a:t>
            </a:r>
            <a:endParaRPr lang="en-US" altLang="ko-KR" sz="3200" dirty="0">
              <a:solidFill>
                <a:schemeClr val="tx2"/>
              </a:solidFill>
              <a:latin typeface="Malgun Gothic" panose="020B0503020000020004" pitchFamily="50" charset="-127"/>
              <a:ea typeface="Malgun Gothic" panose="020B0503020000020004" pitchFamily="50" charset="-127"/>
              <a:sym typeface="Malgun Gothic" panose="020B0503020000020004" pitchFamily="50" charset="-127"/>
            </a:endParaRPr>
          </a:p>
        </p:txBody>
      </p:sp>
      <p:sp>
        <p:nvSpPr>
          <p:cNvPr id="4" name="텍스트 개체 틀 2"/>
          <p:cNvSpPr txBox="1">
            <a:spLocks/>
          </p:cNvSpPr>
          <p:nvPr/>
        </p:nvSpPr>
        <p:spPr>
          <a:xfrm>
            <a:off x="5930929" y="1514228"/>
            <a:ext cx="4343602" cy="30023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accent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ko-KR" altLang="en-US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도서관에서 가서 아이들과 함께 읽을 책을 찾아와 함께 읽어보고는 시간을 가졌습니다</a:t>
            </a:r>
            <a:r>
              <a:rPr lang="en-US" altLang="ko-KR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. </a:t>
            </a:r>
            <a:endParaRPr lang="en-US" altLang="ko-KR" dirty="0">
              <a:solidFill>
                <a:schemeClr val="tx2"/>
              </a:solidFill>
              <a:latin typeface="Malgun Gothic" panose="020B0503020000020004" pitchFamily="50" charset="-127"/>
              <a:ea typeface="Malgun Gothic" panose="020B0503020000020004" pitchFamily="50" charset="-127"/>
              <a:sym typeface="Malgun Gothic" panose="020B0503020000020004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책에서 나오는 내용을 바탕으로 </a:t>
            </a:r>
            <a:r>
              <a:rPr lang="ko-KR" altLang="en-US" dirty="0" err="1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경제용어에</a:t>
            </a:r>
            <a:r>
              <a:rPr lang="ko-KR" altLang="en-US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 대해 알아보고 이야기를 나누어 보면서 자신이 알고 있는 경제 용어를 말하는 시간을 가졌고 모르는 용어는 국어사전을 통하여 알아보고 이해해 보는 시간을 가졌습니다</a:t>
            </a:r>
            <a:r>
              <a:rPr lang="en-US" altLang="ko-KR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rot="5400000">
            <a:off x="-1134533" y="-228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9" name="_x246710360" descr="DRW00005d005d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99255" y="396875"/>
            <a:ext cx="1949450" cy="437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23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81095" y="673331"/>
            <a:ext cx="4482461" cy="603192"/>
          </a:xfrm>
        </p:spPr>
        <p:txBody>
          <a:bodyPr rtlCol="0">
            <a:normAutofit/>
          </a:bodyPr>
          <a:lstStyle/>
          <a:p>
            <a:r>
              <a:rPr lang="ko-KR" altLang="en-US" sz="3200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활동을 하면서 </a:t>
            </a:r>
            <a:r>
              <a:rPr lang="ko-KR" altLang="en-US" sz="3200" dirty="0" err="1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느낀점</a:t>
            </a:r>
            <a:endParaRPr lang="en-US" altLang="ko-KR" sz="3200" dirty="0">
              <a:solidFill>
                <a:schemeClr val="tx2"/>
              </a:solidFill>
              <a:latin typeface="Malgun Gothic" panose="020B0503020000020004" pitchFamily="50" charset="-127"/>
              <a:ea typeface="Malgun Gothic" panose="020B0503020000020004" pitchFamily="50" charset="-127"/>
              <a:sym typeface="Malgun Gothic" panose="020B0503020000020004" pitchFamily="50" charset="-127"/>
            </a:endParaRPr>
          </a:p>
        </p:txBody>
      </p:sp>
      <p:sp>
        <p:nvSpPr>
          <p:cNvPr id="4" name="텍스트 개체 틀 2"/>
          <p:cNvSpPr txBox="1">
            <a:spLocks/>
          </p:cNvSpPr>
          <p:nvPr/>
        </p:nvSpPr>
        <p:spPr>
          <a:xfrm>
            <a:off x="1381095" y="1384589"/>
            <a:ext cx="8635741" cy="30023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accent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ko-KR" altLang="en-US" dirty="0" err="1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송찬</a:t>
            </a:r>
            <a:r>
              <a:rPr lang="en-US" altLang="ko-KR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: </a:t>
            </a:r>
            <a:r>
              <a:rPr lang="ko-KR" altLang="en-US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경제 용어에 대해 알고는 부분이 많았는데 나도 세금 내는 아이가 </a:t>
            </a:r>
            <a:r>
              <a:rPr lang="ko-KR" altLang="en-US" dirty="0" err="1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될래요</a:t>
            </a:r>
            <a:r>
              <a:rPr lang="en-US" altLang="ko-KR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.</a:t>
            </a:r>
            <a:r>
              <a:rPr lang="ko-KR" altLang="en-US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 라는 책을 읽으면 다양한 경제 용어를 알게 되었고 신용 온도를 높여야 하는 미션을 보면서 우리 가족들과 함께 실천해 보면서 신용 점수가 바뀌는 것을 직접 보고 싶습니다</a:t>
            </a:r>
            <a:r>
              <a:rPr lang="en-US" altLang="ko-KR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err="1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엄라</a:t>
            </a:r>
            <a:r>
              <a:rPr lang="en-US" altLang="ko-KR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: </a:t>
            </a:r>
            <a:r>
              <a:rPr lang="ko-KR" altLang="en-US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동화책이 재미있었고 주운 돈에 대한 대처를 이제는 잘 할 수 있도록 다른 친구나 가족에게도 알려주고 싶습니다</a:t>
            </a:r>
            <a:r>
              <a:rPr lang="en-US" altLang="ko-KR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. </a:t>
            </a:r>
            <a:r>
              <a:rPr lang="ko-KR" altLang="en-US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엄마의 신용 점수를 보았는데 미션을 통하여 저도 나중에 신용 점수가 많았으면 좋겠습니다</a:t>
            </a:r>
            <a:r>
              <a:rPr lang="en-US" altLang="ko-KR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. </a:t>
            </a:r>
            <a:r>
              <a:rPr lang="ko-KR" altLang="en-US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우선 저축을 열심히 해야겠어요</a:t>
            </a:r>
            <a:r>
              <a:rPr lang="en-US" altLang="ko-KR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rot="5400000">
            <a:off x="-1134533" y="-228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351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381095" y="1587731"/>
            <a:ext cx="6694718" cy="3189316"/>
          </a:xfrm>
        </p:spPr>
        <p:txBody>
          <a:bodyPr rtlCol="0">
            <a:normAutofit fontScale="92500" lnSpcReduction="10000"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ko-KR" altLang="en-US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처음으로 아이들과 금융 독서 교육이라는 것을 해 보면서 아이들이 우선 어느 정도의 관심사와 이해가 있는 확인할 수 있는 부분이었고 아이의 수준과 눈높이에 맞게 교육이 진행되어야 할 것 같다는 생각이 들었습니다</a:t>
            </a:r>
            <a:r>
              <a:rPr lang="en-US" altLang="ko-KR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.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ko-KR" altLang="en-US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다음 </a:t>
            </a:r>
            <a:r>
              <a:rPr lang="en-US" altLang="ko-KR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2</a:t>
            </a:r>
            <a:r>
              <a:rPr lang="ko-KR" altLang="en-US" dirty="0" err="1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회차</a:t>
            </a:r>
            <a:r>
              <a:rPr lang="ko-KR" altLang="en-US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 에는 좀 더 경제용어 개념에 대해 </a:t>
            </a:r>
            <a:r>
              <a:rPr lang="ko-KR" altLang="en-US" dirty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아이들이 직접 조사하여 </a:t>
            </a:r>
            <a:r>
              <a:rPr lang="ko-KR" altLang="en-US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설명해보고 </a:t>
            </a:r>
            <a:r>
              <a:rPr lang="ko-KR" altLang="en-US" dirty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경제와 관련된 </a:t>
            </a:r>
            <a:r>
              <a:rPr lang="ko-KR" altLang="en-US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자시의 생각을 서로 공유해보는 시간을 가지면 좋을 것 같습니다</a:t>
            </a:r>
            <a:r>
              <a:rPr lang="en-US" altLang="ko-KR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.</a:t>
            </a:r>
            <a:r>
              <a:rPr lang="ko-KR" altLang="en-US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 </a:t>
            </a:r>
            <a:endParaRPr lang="en-US" altLang="ko-KR" dirty="0">
              <a:latin typeface="Malgun Gothic" panose="020B0503020000020004" pitchFamily="50" charset="-127"/>
              <a:ea typeface="Malgun Gothic" panose="020B0503020000020004" pitchFamily="50" charset="-127"/>
              <a:sym typeface="Malgun Gothic" panose="020B0503020000020004" pitchFamily="50" charset="-127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530041" y="4342118"/>
            <a:ext cx="3382095" cy="1268973"/>
          </a:xfrm>
        </p:spPr>
        <p:txBody>
          <a:bodyPr rtlCol="0">
            <a:normAutofit/>
          </a:bodyPr>
          <a:lstStyle/>
          <a:p>
            <a:pPr rtl="0"/>
            <a:r>
              <a:rPr lang="ko-KR" altLang="en-US" sz="2000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금융독서교육 </a:t>
            </a:r>
            <a:r>
              <a:rPr lang="en-US" altLang="ko-KR" sz="2000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1</a:t>
            </a:r>
            <a:r>
              <a:rPr lang="ko-KR" altLang="en-US" sz="2000" dirty="0" err="1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회차</a:t>
            </a:r>
            <a:r>
              <a:rPr lang="ko-KR" altLang="en-US" sz="2000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 </a:t>
            </a:r>
            <a:endParaRPr lang="en-US" altLang="ko-KR" sz="2000" dirty="0" smtClean="0">
              <a:latin typeface="Malgun Gothic" panose="020B0503020000020004" pitchFamily="50" charset="-127"/>
              <a:ea typeface="Malgun Gothic" panose="020B0503020000020004" pitchFamily="50" charset="-127"/>
              <a:sym typeface="Malgun Gothic" panose="020B0503020000020004" pitchFamily="50" charset="-127"/>
            </a:endParaRPr>
          </a:p>
          <a:p>
            <a:pPr rtl="0"/>
            <a:r>
              <a:rPr lang="ko-KR" altLang="en-US" sz="2000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활동 후기를 마치겠습니다</a:t>
            </a:r>
            <a:r>
              <a:rPr lang="en-US" altLang="ko-KR" sz="2000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. </a:t>
            </a:r>
          </a:p>
          <a:p>
            <a:pPr rtl="0"/>
            <a:r>
              <a:rPr lang="ko-KR" altLang="en-US" sz="2000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감사합니다</a:t>
            </a:r>
            <a:r>
              <a:rPr lang="en-US" altLang="ko-KR" sz="2000" dirty="0" smtClean="0"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.^^</a:t>
            </a:r>
          </a:p>
          <a:p>
            <a:pPr rtl="0"/>
            <a:endParaRPr lang="ko-KR" altLang="en-US" dirty="0">
              <a:latin typeface="Malgun Gothic" panose="020B0503020000020004" pitchFamily="50" charset="-127"/>
              <a:ea typeface="Malgun Gothic" panose="020B0503020000020004" pitchFamily="50" charset="-127"/>
              <a:sym typeface="Malgun Gothic" panose="020B0503020000020004" pitchFamily="50" charset="-127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1381095" y="673331"/>
            <a:ext cx="5443654" cy="603192"/>
          </a:xfrm>
        </p:spPr>
        <p:txBody>
          <a:bodyPr rtlCol="0">
            <a:normAutofit fontScale="90000"/>
          </a:bodyPr>
          <a:lstStyle/>
          <a:p>
            <a:r>
              <a:rPr lang="en-US" altLang="ko-KR" sz="3200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1</a:t>
            </a:r>
            <a:r>
              <a:rPr lang="ko-KR" altLang="en-US" sz="3200" dirty="0" err="1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회차</a:t>
            </a:r>
            <a:r>
              <a:rPr lang="ko-KR" altLang="en-US" sz="3200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 금융독서교육을 마치며</a:t>
            </a:r>
            <a:r>
              <a:rPr lang="en-US" altLang="ko-KR" sz="3200" dirty="0" smtClean="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sym typeface="Malgun Gothic" panose="020B0503020000020004" pitchFamily="50" charset="-127"/>
              </a:rPr>
              <a:t>..</a:t>
            </a:r>
            <a:endParaRPr lang="en-US" altLang="ko-KR" sz="3200" dirty="0">
              <a:solidFill>
                <a:schemeClr val="tx2"/>
              </a:solidFill>
              <a:latin typeface="Malgun Gothic" panose="020B0503020000020004" pitchFamily="50" charset="-127"/>
              <a:ea typeface="Malgun Gothic" panose="020B0503020000020004" pitchFamily="50" charset="-127"/>
              <a:sym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08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놀고 있는 어린이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53_TF03461883" id="{881849DD-A16F-46A6-A2D6-A404C7974AA9}" vid="{6A42572F-F090-4434-B467-5580A58400F8}"/>
    </a:ext>
  </a:extLst>
</a:theme>
</file>

<file path=ppt/theme/theme2.xml><?xml version="1.0" encoding="utf-8"?>
<a:theme xmlns:a="http://schemas.openxmlformats.org/drawingml/2006/main" name="Office 테마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교육 프리젠테이션 디자인을 하는 아이들(만화 일러스트레이션, 와이드스크린)</Template>
  <TotalTime>41</TotalTime>
  <Words>300</Words>
  <Application>Microsoft Office PowerPoint</Application>
  <PresentationFormat>와이드스크린</PresentationFormat>
  <Paragraphs>30</Paragraphs>
  <Slides>7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2" baseType="lpstr">
      <vt:lpstr>Euphemia</vt:lpstr>
      <vt:lpstr>Malgun Gothic</vt:lpstr>
      <vt:lpstr>Malgun Gothic</vt:lpstr>
      <vt:lpstr>Wingdings</vt:lpstr>
      <vt:lpstr>놀고 있는 어린이 16x9</vt:lpstr>
      <vt:lpstr>송찬&amp;엄라   금융독서교육 1회 활동 후기</vt:lpstr>
      <vt:lpstr>금융독서교육 활동내용</vt:lpstr>
      <vt:lpstr>금융관련 책 읽어보기</vt:lpstr>
      <vt:lpstr>SQR3 활동지하기</vt:lpstr>
      <vt:lpstr>신용 온도계 만들기</vt:lpstr>
      <vt:lpstr>활동을 하면서 느낀점</vt:lpstr>
      <vt:lpstr>1회차 금융독서교육을 마치며..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송찬&amp;엄라   금융도서교육 1회</dc:title>
  <dc:creator>USER</dc:creator>
  <cp:lastModifiedBy>USER</cp:lastModifiedBy>
  <cp:revision>6</cp:revision>
  <dcterms:created xsi:type="dcterms:W3CDTF">2024-09-08T11:27:43Z</dcterms:created>
  <dcterms:modified xsi:type="dcterms:W3CDTF">2024-09-08T12:11:37Z</dcterms:modified>
</cp:coreProperties>
</file>